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11"/>
  </p:notesMasterIdLst>
  <p:sldIdLst>
    <p:sldId id="259" r:id="rId2"/>
    <p:sldId id="256" r:id="rId3"/>
    <p:sldId id="264" r:id="rId4"/>
    <p:sldId id="257" r:id="rId5"/>
    <p:sldId id="266" r:id="rId6"/>
    <p:sldId id="267" r:id="rId7"/>
    <p:sldId id="260" r:id="rId8"/>
    <p:sldId id="261" r:id="rId9"/>
    <p:sldId id="265" r:id="rId10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45" autoAdjust="0"/>
    <p:restoredTop sz="94667" autoAdjust="0"/>
  </p:normalViewPr>
  <p:slideViewPr>
    <p:cSldViewPr>
      <p:cViewPr varScale="1">
        <p:scale>
          <a:sx n="75" d="100"/>
          <a:sy n="75" d="100"/>
        </p:scale>
        <p:origin x="-100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C6FA9B3-4E4C-4086-B5F5-7CF0A5432879}" type="datetimeFigureOut">
              <a:rPr lang="he-IL" smtClean="0"/>
              <a:t>ט"ז/אב/תשס"ט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7ADF69F-9ADC-46C1-B9AC-CC31E8557F9F}" type="slidenum">
              <a:rPr lang="he-IL" smtClean="0"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DF69F-9ADC-46C1-B9AC-CC31E8557F9F}" type="slidenum">
              <a:rPr lang="he-IL" smtClean="0"/>
              <a:t>1</a:t>
            </a:fld>
            <a:endParaRPr lang="he-I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DF69F-9ADC-46C1-B9AC-CC31E8557F9F}" type="slidenum">
              <a:rPr lang="he-IL" smtClean="0"/>
              <a:t>2</a:t>
            </a:fld>
            <a:endParaRPr lang="he-I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DF69F-9ADC-46C1-B9AC-CC31E8557F9F}" type="slidenum">
              <a:rPr lang="he-IL" smtClean="0"/>
              <a:t>3</a:t>
            </a:fld>
            <a:endParaRPr lang="he-I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DF69F-9ADC-46C1-B9AC-CC31E8557F9F}" type="slidenum">
              <a:rPr lang="he-IL" smtClean="0"/>
              <a:t>4</a:t>
            </a:fld>
            <a:endParaRPr lang="he-I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DF69F-9ADC-46C1-B9AC-CC31E8557F9F}" type="slidenum">
              <a:rPr lang="he-IL" smtClean="0"/>
              <a:t>5</a:t>
            </a:fld>
            <a:endParaRPr lang="he-I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DF69F-9ADC-46C1-B9AC-CC31E8557F9F}" type="slidenum">
              <a:rPr lang="he-IL" smtClean="0"/>
              <a:t>6</a:t>
            </a:fld>
            <a:endParaRPr lang="he-I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DF69F-9ADC-46C1-B9AC-CC31E8557F9F}" type="slidenum">
              <a:rPr lang="he-IL" smtClean="0"/>
              <a:t>7</a:t>
            </a:fld>
            <a:endParaRPr lang="he-I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DF69F-9ADC-46C1-B9AC-CC31E8557F9F}" type="slidenum">
              <a:rPr lang="he-IL" smtClean="0"/>
              <a:t>8</a:t>
            </a:fld>
            <a:endParaRPr lang="he-I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DF69F-9ADC-46C1-B9AC-CC31E8557F9F}" type="slidenum">
              <a:rPr lang="he-IL" smtClean="0"/>
              <a:t>9</a:t>
            </a:fld>
            <a:endParaRPr 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3F8B3-1B23-4309-97E3-F6E71A8CB3BC}" type="datetimeFigureOut">
              <a:rPr lang="he-IL" smtClean="0"/>
              <a:pPr/>
              <a:t>ט"ז/אב/תשס"ט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7CCF-C01D-42D8-92C6-08F0E370DAA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3F8B3-1B23-4309-97E3-F6E71A8CB3BC}" type="datetimeFigureOut">
              <a:rPr lang="he-IL" smtClean="0"/>
              <a:pPr/>
              <a:t>ט"ז/אב/תשס"ט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7CCF-C01D-42D8-92C6-08F0E370DAA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3F8B3-1B23-4309-97E3-F6E71A8CB3BC}" type="datetimeFigureOut">
              <a:rPr lang="he-IL" smtClean="0"/>
              <a:pPr/>
              <a:t>ט"ז/אב/תשס"ט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7CCF-C01D-42D8-92C6-08F0E370DAA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3F8B3-1B23-4309-97E3-F6E71A8CB3BC}" type="datetimeFigureOut">
              <a:rPr lang="he-IL" smtClean="0"/>
              <a:pPr/>
              <a:t>ט"ז/אב/תשס"ט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7CCF-C01D-42D8-92C6-08F0E370DAA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3F8B3-1B23-4309-97E3-F6E71A8CB3BC}" type="datetimeFigureOut">
              <a:rPr lang="he-IL" smtClean="0"/>
              <a:pPr/>
              <a:t>ט"ז/אב/תשס"ט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7CCF-C01D-42D8-92C6-08F0E370DAA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3F8B3-1B23-4309-97E3-F6E71A8CB3BC}" type="datetimeFigureOut">
              <a:rPr lang="he-IL" smtClean="0"/>
              <a:pPr/>
              <a:t>ט"ז/אב/תשס"ט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7CCF-C01D-42D8-92C6-08F0E370DAA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3F8B3-1B23-4309-97E3-F6E71A8CB3BC}" type="datetimeFigureOut">
              <a:rPr lang="he-IL" smtClean="0"/>
              <a:pPr/>
              <a:t>ט"ז/אב/תשס"ט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7CCF-C01D-42D8-92C6-08F0E370DAA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3F8B3-1B23-4309-97E3-F6E71A8CB3BC}" type="datetimeFigureOut">
              <a:rPr lang="he-IL" smtClean="0"/>
              <a:pPr/>
              <a:t>ט"ז/אב/תשס"ט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7CCF-C01D-42D8-92C6-08F0E370DAA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3F8B3-1B23-4309-97E3-F6E71A8CB3BC}" type="datetimeFigureOut">
              <a:rPr lang="he-IL" smtClean="0"/>
              <a:pPr/>
              <a:t>ט"ז/אב/תשס"ט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7CCF-C01D-42D8-92C6-08F0E370DAA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3F8B3-1B23-4309-97E3-F6E71A8CB3BC}" type="datetimeFigureOut">
              <a:rPr lang="he-IL" smtClean="0"/>
              <a:pPr/>
              <a:t>ט"ז/אב/תשס"ט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7CCF-C01D-42D8-92C6-08F0E370DAA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3F8B3-1B23-4309-97E3-F6E71A8CB3BC}" type="datetimeFigureOut">
              <a:rPr lang="he-IL" smtClean="0"/>
              <a:pPr/>
              <a:t>ט"ז/אב/תשס"ט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7CCF-C01D-42D8-92C6-08F0E370DAA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3F8B3-1B23-4309-97E3-F6E71A8CB3BC}" type="datetimeFigureOut">
              <a:rPr lang="he-IL" smtClean="0"/>
              <a:pPr/>
              <a:t>ט"ז/אב/תשס"ט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07CCF-C01D-42D8-92C6-08F0E370DAAE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dell\Downloads\unskippable-theme_2009-06-29-163256-0.mp3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skippable-theme_2009-06-29-163256-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43966" y="6286520"/>
            <a:ext cx="304800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8662" y="3602049"/>
            <a:ext cx="7772400" cy="1470025"/>
          </a:xfrm>
        </p:spPr>
        <p:txBody>
          <a:bodyPr>
            <a:normAutofit/>
          </a:bodyPr>
          <a:lstStyle/>
          <a:p>
            <a:r>
              <a:rPr lang="he-IL" sz="6000" b="1" i="1" dirty="0" smtClean="0">
                <a:latin typeface="Alchemist_OE Bold" pitchFamily="50" charset="-79"/>
                <a:cs typeface="Alchemist_OE Bold" pitchFamily="50" charset="-79"/>
              </a:rPr>
              <a:t>רשומות התפוז הסגול</a:t>
            </a:r>
            <a:endParaRPr lang="he-IL" sz="6000" b="1" i="1" dirty="0">
              <a:latin typeface="Alchemist_OE Bold" pitchFamily="50" charset="-79"/>
              <a:cs typeface="Alchemist_OE Bold" pitchFamily="50" charset="-79"/>
            </a:endParaRPr>
          </a:p>
        </p:txBody>
      </p:sp>
      <p:pic>
        <p:nvPicPr>
          <p:cNvPr id="8194" name="Picture 2" descr="http://www.thedailygreen.com/cm/thedailygreen/images/oranges-vitamin-c-lg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357290" y="428604"/>
            <a:ext cx="4381500" cy="3429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-0.09739 0.0460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" y="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"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7" y="3571876"/>
            <a:ext cx="2779705" cy="835024"/>
          </a:xfrm>
        </p:spPr>
        <p:txBody>
          <a:bodyPr>
            <a:normAutofit/>
          </a:bodyPr>
          <a:lstStyle/>
          <a:p>
            <a:r>
              <a:rPr lang="he-IL" sz="2400" dirty="0" smtClean="0">
                <a:latin typeface="Narkisim" pitchFamily="34" charset="-79"/>
                <a:cs typeface="Narkisim" pitchFamily="34" charset="-79"/>
              </a:rPr>
              <a:t>בכיכובם של...</a:t>
            </a:r>
            <a:endParaRPr lang="he-IL" sz="2400" dirty="0"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500066" y="5786454"/>
            <a:ext cx="992985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ransition advClick="0" advTm="2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wizards.com/dnd/images/Art_ECG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42158" y="1143008"/>
            <a:ext cx="10986158" cy="7072338"/>
          </a:xfrm>
          <a:prstGeom prst="rect">
            <a:avLst/>
          </a:prstGeom>
          <a:noFill/>
        </p:spPr>
      </p:pic>
      <p:pic>
        <p:nvPicPr>
          <p:cNvPr id="4" name="Picture 3" descr="Shonan-v0.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857420" y="-24"/>
            <a:ext cx="11287204" cy="103466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5072074"/>
            <a:ext cx="7772400" cy="1362075"/>
          </a:xfrm>
          <a:effectLst/>
        </p:spPr>
        <p:txBody>
          <a:bodyPr/>
          <a:lstStyle/>
          <a:p>
            <a:pPr algn="l"/>
            <a:r>
              <a:rPr lang="he-IL" dirty="0" smtClean="0">
                <a:ln w="12700">
                  <a:solidFill>
                    <a:schemeClr val="bg1">
                      <a:lumMod val="95000"/>
                    </a:schemeClr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lchemist_OE Bold" pitchFamily="50" charset="-79"/>
                <a:cs typeface="Alchemist_OE Bold" pitchFamily="50" charset="-79"/>
              </a:rPr>
              <a:t>שונאן איש זנדריק</a:t>
            </a:r>
            <a:endParaRPr lang="he-IL" dirty="0">
              <a:ln w="12700">
                <a:solidFill>
                  <a:schemeClr val="bg1">
                    <a:lumMod val="95000"/>
                  </a:schemeClr>
                </a:solidFill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Alchemist_OE Bold" pitchFamily="50" charset="-79"/>
              <a:cs typeface="Alchemist_OE Bold" pitchFamily="50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500066" y="5786454"/>
            <a:ext cx="992985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44033E-7 L 2.77778E-7 -0.33326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wizards.com/dnd/images/Art_ECG/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-284531" y="-12302623"/>
            <a:ext cx="9428531" cy="23232613"/>
          </a:xfrm>
          <a:prstGeom prst="rect">
            <a:avLst/>
          </a:prstGeom>
          <a:noFill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143204" y="0"/>
            <a:ext cx="11287204" cy="8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072074"/>
            <a:ext cx="7772400" cy="1362075"/>
          </a:xfrm>
          <a:effectLst/>
        </p:spPr>
        <p:txBody>
          <a:bodyPr/>
          <a:lstStyle/>
          <a:p>
            <a:pPr algn="l"/>
            <a:r>
              <a:rPr lang="he-IL" dirty="0" smtClean="0">
                <a:ln w="12700">
                  <a:solidFill>
                    <a:schemeClr val="bg1">
                      <a:lumMod val="95000"/>
                    </a:schemeClr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lchemist_OE Bold" pitchFamily="50" charset="-79"/>
                <a:cs typeface="Alchemist_OE Bold" pitchFamily="50" charset="-79"/>
              </a:rPr>
              <a:t>אלסה מאך</a:t>
            </a:r>
            <a:endParaRPr lang="he-IL" dirty="0">
              <a:ln w="12700">
                <a:solidFill>
                  <a:schemeClr val="bg1">
                    <a:lumMod val="95000"/>
                  </a:schemeClr>
                </a:solidFill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Alchemist_OE Bold" pitchFamily="50" charset="-79"/>
              <a:cs typeface="Alchemist_OE Bold" pitchFamily="50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500066" y="5786454"/>
            <a:ext cx="992985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3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44033E-7 L 2.77778E-7 -0.33326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7" y="3571876"/>
            <a:ext cx="2779705" cy="835024"/>
          </a:xfrm>
        </p:spPr>
        <p:txBody>
          <a:bodyPr>
            <a:normAutofit/>
          </a:bodyPr>
          <a:lstStyle/>
          <a:p>
            <a:r>
              <a:rPr lang="he-IL" sz="2400" dirty="0" smtClean="0">
                <a:latin typeface="Narkisim" pitchFamily="34" charset="-79"/>
                <a:cs typeface="Narkisim" pitchFamily="34" charset="-79"/>
              </a:rPr>
              <a:t>ובהשתתפות...</a:t>
            </a:r>
            <a:endParaRPr lang="he-IL" sz="2400" dirty="0"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500066" y="5786454"/>
            <a:ext cx="992985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hejosevilson.com/blog/wp-content/uploads/2008/01/fallingstar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-357214"/>
            <a:ext cx="9293758" cy="682510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-500066" y="5786454"/>
            <a:ext cx="992985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00034" y="5072074"/>
            <a:ext cx="7772400" cy="1362075"/>
          </a:xfrm>
          <a:prstGeom prst="rect">
            <a:avLst/>
          </a:prstGeom>
          <a:effectLst/>
        </p:spPr>
        <p:txBody>
          <a:bodyPr vert="horz" lIns="91440" tIns="45720" rIns="91440" bIns="45720" rtlCol="1" anchor="t">
            <a:norm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1" i="0" u="none" strike="noStrike" kern="1200" cap="all" spc="0" normalizeH="0" baseline="0" noProof="0" dirty="0" smtClean="0">
                <a:ln w="1270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Alchemist_OE Bold" pitchFamily="50" charset="-79"/>
                <a:ea typeface="+mj-ea"/>
                <a:cs typeface="Alchemist_OE Bold" pitchFamily="50" charset="-79"/>
              </a:rPr>
              <a:t>שייני</a:t>
            </a:r>
            <a:endParaRPr kumimoji="0" lang="he-IL" sz="4000" b="1" i="0" u="none" strike="noStrike" kern="1200" cap="all" spc="0" normalizeH="0" baseline="0" noProof="0" dirty="0">
              <a:ln w="12700">
                <a:solidFill>
                  <a:schemeClr val="bg1">
                    <a:lumMod val="95000"/>
                  </a:schemeClr>
                </a:solidFill>
              </a:ln>
              <a:solidFill>
                <a:schemeClr val="tx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uLnTx/>
              <a:uFillTx/>
              <a:latin typeface="Alchemist_OE Bold" pitchFamily="50" charset="-79"/>
              <a:ea typeface="+mj-ea"/>
              <a:cs typeface="Alchemist_OE Bold" pitchFamily="50" charset="-79"/>
            </a:endParaRP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500066" y="5786454"/>
            <a:ext cx="992985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00034" y="5072074"/>
            <a:ext cx="7772400" cy="1362075"/>
          </a:xfrm>
          <a:prstGeom prst="rect">
            <a:avLst/>
          </a:prstGeom>
          <a:effectLst/>
        </p:spPr>
        <p:txBody>
          <a:bodyPr vert="horz" lIns="91440" tIns="45720" rIns="91440" bIns="45720" rtlCol="1" anchor="t">
            <a:norm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1" i="0" u="none" strike="noStrike" kern="1200" cap="all" spc="0" normalizeH="0" baseline="0" noProof="0" dirty="0" smtClean="0">
                <a:ln w="1270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Alchemist_OE Bold" pitchFamily="50" charset="-79"/>
                <a:ea typeface="+mj-ea"/>
                <a:cs typeface="Alchemist_OE Bold" pitchFamily="50" charset="-79"/>
              </a:rPr>
              <a:t>המזמן המסתורי</a:t>
            </a:r>
            <a:endParaRPr kumimoji="0" lang="he-IL" sz="4000" b="1" i="0" u="none" strike="noStrike" kern="1200" cap="all" spc="0" normalizeH="0" baseline="0" noProof="0" dirty="0">
              <a:ln w="12700">
                <a:solidFill>
                  <a:schemeClr val="bg1">
                    <a:lumMod val="95000"/>
                  </a:schemeClr>
                </a:solidFill>
              </a:ln>
              <a:solidFill>
                <a:schemeClr val="tx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uLnTx/>
              <a:uFillTx/>
              <a:latin typeface="Alchemist_OE Bold" pitchFamily="50" charset="-79"/>
              <a:ea typeface="+mj-ea"/>
              <a:cs typeface="Alchemist_OE Bold" pitchFamily="50" charset="-79"/>
            </a:endParaRPr>
          </a:p>
        </p:txBody>
      </p:sp>
      <p:pic>
        <p:nvPicPr>
          <p:cNvPr id="2050" name="Picture 2" descr="http://images.nymag.com/images/2/daily/food/08/05/23_mysteryman_lg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58" y="1571612"/>
            <a:ext cx="4214842" cy="421484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berron_Adventure_Part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19"/>
            <a:ext cx="5025894" cy="59741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2066" y="1357298"/>
            <a:ext cx="3786214" cy="3214710"/>
          </a:xfrm>
        </p:spPr>
        <p:txBody>
          <a:bodyPr>
            <a:normAutofit/>
          </a:bodyPr>
          <a:lstStyle/>
          <a:p>
            <a:pPr algn="ctr"/>
            <a:r>
              <a:rPr lang="he-IL" sz="4900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Alchemist_OE LightItalic" pitchFamily="50" charset="-79"/>
                <a:cs typeface="Alchemist_OE LightItalic" pitchFamily="50" charset="-79"/>
              </a:rPr>
              <a:t>פרק </a:t>
            </a:r>
            <a:r>
              <a:rPr lang="he-IL" sz="4900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Alchemist_OE LightItalic" pitchFamily="50" charset="-79"/>
                <a:cs typeface="Alchemist_OE LightItalic" pitchFamily="50" charset="-79"/>
              </a:rPr>
              <a:t>ראשון</a:t>
            </a:r>
            <a:r>
              <a:rPr lang="en-US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Alchemist_OE LightItalic" pitchFamily="50" charset="-79"/>
                <a:cs typeface="Alchemist_OE LightItalic" pitchFamily="50" charset="-79"/>
              </a:rPr>
              <a:t/>
            </a:r>
            <a:br>
              <a:rPr lang="en-US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Alchemist_OE LightItalic" pitchFamily="50" charset="-79"/>
                <a:cs typeface="Alchemist_OE LightItalic" pitchFamily="50" charset="-79"/>
              </a:rPr>
            </a:br>
            <a:r>
              <a:rPr lang="he-IL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Alchemist_OE LightItalic" pitchFamily="50" charset="-79"/>
                <a:cs typeface="Alchemist_OE LightItalic" pitchFamily="50" charset="-79"/>
              </a:rPr>
              <a:t/>
            </a:r>
            <a:br>
              <a:rPr lang="he-IL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Alchemist_OE LightItalic" pitchFamily="50" charset="-79"/>
                <a:cs typeface="Alchemist_OE LightItalic" pitchFamily="50" charset="-79"/>
              </a:rPr>
            </a:br>
            <a:r>
              <a:rPr lang="he-IL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Alchemist_OE LightItalic" pitchFamily="50" charset="-79"/>
                <a:cs typeface="Alchemist_OE LightItalic" pitchFamily="50" charset="-79"/>
              </a:rPr>
              <a:t>הלאה, אל חיק המסתורין!</a:t>
            </a:r>
            <a:endParaRPr lang="he-IL" dirty="0">
              <a:ln>
                <a:solidFill>
                  <a:schemeClr val="tx1"/>
                </a:solidFill>
              </a:ln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Alchemist_OE LightItalic" pitchFamily="50" charset="-79"/>
              <a:cs typeface="Alchemist_OE LightItalic" pitchFamily="50" charset="-79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500066" y="5786454"/>
            <a:ext cx="992985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</TotalTime>
  <Words>27</Words>
  <Application>Microsoft Office PowerPoint</Application>
  <PresentationFormat>On-screen Show (4:3)</PresentationFormat>
  <Paragraphs>17</Paragraphs>
  <Slides>9</Slides>
  <Notes>9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רשומות התפוז הסגול</vt:lpstr>
      <vt:lpstr>Slide 3</vt:lpstr>
      <vt:lpstr>שונאן איש זנדריק</vt:lpstr>
      <vt:lpstr>אלסה מאך</vt:lpstr>
      <vt:lpstr>Slide 6</vt:lpstr>
      <vt:lpstr>Slide 7</vt:lpstr>
      <vt:lpstr>Slide 8</vt:lpstr>
      <vt:lpstr>פרק ראשון  הלאה, אל חיק המסתורין!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orange</dc:title>
  <dc:creator>Nnesk</dc:creator>
  <cp:lastModifiedBy>Nnesk</cp:lastModifiedBy>
  <cp:revision>33</cp:revision>
  <dcterms:created xsi:type="dcterms:W3CDTF">2009-07-28T09:58:31Z</dcterms:created>
  <dcterms:modified xsi:type="dcterms:W3CDTF">2009-08-06T19:09:14Z</dcterms:modified>
</cp:coreProperties>
</file>